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0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C9FA9-D9B6-4B93-B81C-2AB85F9B3950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BEC68-20BF-4857-B232-1D1D329FA3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C9FA9-D9B6-4B93-B81C-2AB85F9B3950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BEC68-20BF-4857-B232-1D1D329FA3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C9FA9-D9B6-4B93-B81C-2AB85F9B3950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BEC68-20BF-4857-B232-1D1D329FA3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C9FA9-D9B6-4B93-B81C-2AB85F9B3950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BEC68-20BF-4857-B232-1D1D329FA3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C9FA9-D9B6-4B93-B81C-2AB85F9B3950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BEC68-20BF-4857-B232-1D1D329FA3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C9FA9-D9B6-4B93-B81C-2AB85F9B3950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BEC68-20BF-4857-B232-1D1D329FA3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C9FA9-D9B6-4B93-B81C-2AB85F9B3950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BEC68-20BF-4857-B232-1D1D329FA3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C9FA9-D9B6-4B93-B81C-2AB85F9B3950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BEC68-20BF-4857-B232-1D1D329FA3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C9FA9-D9B6-4B93-B81C-2AB85F9B3950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BEC68-20BF-4857-B232-1D1D329FA3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C9FA9-D9B6-4B93-B81C-2AB85F9B3950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BEC68-20BF-4857-B232-1D1D329FA3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C9FA9-D9B6-4B93-B81C-2AB85F9B3950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BEC68-20BF-4857-B232-1D1D329FA3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C9FA9-D9B6-4B93-B81C-2AB85F9B3950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BEC68-20BF-4857-B232-1D1D329FA37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4632" cy="1008111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Ответственность за вовлечение несовершеннолетних в употреблении алкоголя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1960" y="1484784"/>
            <a:ext cx="4424536" cy="4392488"/>
          </a:xfrm>
        </p:spPr>
        <p:txBody>
          <a:bodyPr>
            <a:normAutofit fontScale="40000" lnSpcReduction="20000"/>
          </a:bodyPr>
          <a:lstStyle/>
          <a:p>
            <a:r>
              <a:rPr lang="ru-RU" sz="4000" b="1" dirty="0" smtClean="0">
                <a:solidFill>
                  <a:schemeClr val="tx1"/>
                </a:solidFill>
              </a:rPr>
              <a:t>Согласно ст.6.10  КоАП РФ: вовлечение</a:t>
            </a:r>
            <a:r>
              <a:rPr lang="ru-RU" sz="4000" b="1" dirty="0">
                <a:solidFill>
                  <a:schemeClr val="tx1"/>
                </a:solidFill>
              </a:rPr>
              <a:t> несовершеннолетнего в употребление алкогольной и спиртосодержащей продукции, новых потенциально опасных </a:t>
            </a:r>
            <a:r>
              <a:rPr lang="ru-RU" sz="4000" b="1" dirty="0" err="1">
                <a:solidFill>
                  <a:schemeClr val="tx1"/>
                </a:solidFill>
              </a:rPr>
              <a:t>психоактивных</a:t>
            </a:r>
            <a:r>
              <a:rPr lang="ru-RU" sz="4000" b="1" dirty="0">
                <a:solidFill>
                  <a:schemeClr val="tx1"/>
                </a:solidFill>
              </a:rPr>
              <a:t> веществ или </a:t>
            </a:r>
            <a:r>
              <a:rPr lang="ru-RU" sz="4000" b="1" dirty="0" smtClean="0">
                <a:solidFill>
                  <a:schemeClr val="tx1"/>
                </a:solidFill>
              </a:rPr>
              <a:t>одурманивающих веществ </a:t>
            </a:r>
          </a:p>
          <a:p>
            <a:r>
              <a:rPr lang="ru-RU" sz="4000" b="1" dirty="0">
                <a:solidFill>
                  <a:schemeClr val="tx1"/>
                </a:solidFill>
              </a:rPr>
              <a:t>влечет наложение административного штрафа в размере от одной тысячи пятисот до трех тысяч рублей</a:t>
            </a:r>
            <a:r>
              <a:rPr lang="ru-RU" sz="4000" b="1" dirty="0" smtClean="0">
                <a:solidFill>
                  <a:schemeClr val="tx1"/>
                </a:solidFill>
              </a:rPr>
              <a:t>.</a:t>
            </a:r>
          </a:p>
          <a:p>
            <a:endParaRPr lang="ru-RU" sz="4000" b="1" dirty="0">
              <a:solidFill>
                <a:schemeClr val="tx1"/>
              </a:solidFill>
            </a:endParaRPr>
          </a:p>
          <a:p>
            <a:r>
              <a:rPr lang="ru-RU" sz="4000" b="1" dirty="0">
                <a:solidFill>
                  <a:schemeClr val="tx1"/>
                </a:solidFill>
              </a:rPr>
              <a:t>Те же действия, совершенные родителями или иными законными представителями несовершеннолетних, </a:t>
            </a:r>
            <a:r>
              <a:rPr lang="ru-RU" sz="4000" b="1" dirty="0" smtClean="0">
                <a:solidFill>
                  <a:schemeClr val="tx1"/>
                </a:solidFill>
              </a:rPr>
              <a:t>а </a:t>
            </a:r>
            <a:r>
              <a:rPr lang="ru-RU" sz="4000" b="1" dirty="0">
                <a:solidFill>
                  <a:schemeClr val="tx1"/>
                </a:solidFill>
              </a:rPr>
              <a:t>также лицами, на которых возложены обязанности по обучению и воспитанию несовершеннолетних, -</a:t>
            </a:r>
          </a:p>
          <a:p>
            <a:r>
              <a:rPr lang="ru-RU" sz="4000" b="1" dirty="0">
                <a:solidFill>
                  <a:schemeClr val="tx1"/>
                </a:solidFill>
              </a:rPr>
              <a:t>влекут наложение административного штрафа в размере от четырех тысяч до пяти тысяч рублей.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60032" y="6309320"/>
            <a:ext cx="34563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Прокуратура Частинского района</a:t>
            </a:r>
            <a:endParaRPr lang="ru-RU" sz="1600" b="1" dirty="0"/>
          </a:p>
        </p:txBody>
      </p:sp>
      <p:pic>
        <p:nvPicPr>
          <p:cNvPr id="6" name="Рисунок 5" descr="ал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0848"/>
            <a:ext cx="4041398" cy="34519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16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Ответственность за вовлечение несовершеннолетних в употреблении алкоголя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Ответственность за вовлечение несовершеннолетних в употреблении алкоголя</dc:title>
  <dc:creator>user</dc:creator>
  <cp:lastModifiedBy>Irbis</cp:lastModifiedBy>
  <cp:revision>4</cp:revision>
  <dcterms:created xsi:type="dcterms:W3CDTF">2018-03-28T05:55:15Z</dcterms:created>
  <dcterms:modified xsi:type="dcterms:W3CDTF">2018-03-29T10:30:09Z</dcterms:modified>
</cp:coreProperties>
</file>