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8C38-B909-4C39-B92C-479C287D6D24}" type="datetimeFigureOut">
              <a:rPr lang="ru-RU" smtClean="0"/>
              <a:t>02.08.2015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C2DA-5A23-4752-B849-FD61913F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8C38-B909-4C39-B92C-479C287D6D24}" type="datetimeFigureOut">
              <a:rPr lang="ru-RU" smtClean="0"/>
              <a:t>02.08.2015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C2DA-5A23-4752-B849-FD61913F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2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8C38-B909-4C39-B92C-479C287D6D24}" type="datetimeFigureOut">
              <a:rPr lang="ru-RU" smtClean="0"/>
              <a:t>02.08.2015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C2DA-5A23-4752-B849-FD61913F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4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8C38-B909-4C39-B92C-479C287D6D24}" type="datetimeFigureOut">
              <a:rPr lang="ru-RU" smtClean="0"/>
              <a:t>02.08.2015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C2DA-5A23-4752-B849-FD61913F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5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8C38-B909-4C39-B92C-479C287D6D24}" type="datetimeFigureOut">
              <a:rPr lang="ru-RU" smtClean="0"/>
              <a:t>02.08.2015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C2DA-5A23-4752-B849-FD61913F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6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8C38-B909-4C39-B92C-479C287D6D24}" type="datetimeFigureOut">
              <a:rPr lang="ru-RU" smtClean="0"/>
              <a:t>02.08.2015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C2DA-5A23-4752-B849-FD61913F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4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8C38-B909-4C39-B92C-479C287D6D24}" type="datetimeFigureOut">
              <a:rPr lang="ru-RU" smtClean="0"/>
              <a:t>02.08.2015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C2DA-5A23-4752-B849-FD61913F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8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8C38-B909-4C39-B92C-479C287D6D24}" type="datetimeFigureOut">
              <a:rPr lang="ru-RU" smtClean="0"/>
              <a:t>02.08.2015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C2DA-5A23-4752-B849-FD61913F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9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8C38-B909-4C39-B92C-479C287D6D24}" type="datetimeFigureOut">
              <a:rPr lang="ru-RU" smtClean="0"/>
              <a:t>02.08.2015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C2DA-5A23-4752-B849-FD61913F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4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8C38-B909-4C39-B92C-479C287D6D24}" type="datetimeFigureOut">
              <a:rPr lang="ru-RU" smtClean="0"/>
              <a:t>02.08.2015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C2DA-5A23-4752-B849-FD61913F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1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8C38-B909-4C39-B92C-479C287D6D24}" type="datetimeFigureOut">
              <a:rPr lang="ru-RU" smtClean="0"/>
              <a:t>02.08.2015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C2DA-5A23-4752-B849-FD61913F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3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C8C38-B909-4C39-B92C-479C287D6D24}" type="datetimeFigureOut">
              <a:rPr lang="ru-RU" smtClean="0"/>
              <a:t>02.08.2015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3C2DA-5A23-4752-B849-FD61913FE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6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73623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2" y="116632"/>
            <a:ext cx="7632848" cy="936104"/>
          </a:xfrm>
          <a:prstGeom prst="roundRect">
            <a:avLst/>
          </a:prstGeom>
          <a:solidFill>
            <a:srgbClr val="34B2AC">
              <a:alpha val="28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500"/>
            <a:ext cx="7848872" cy="105273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BatangChe" panose="02030609000101010101" pitchFamily="49" charset="-127"/>
              </a:rPr>
              <a:t>ПАМЯТКА ДЕТЯМ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  <a:ea typeface="BatangChe" panose="02030609000101010101" pitchFamily="49" charset="-127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861273" y="596368"/>
            <a:ext cx="5508612" cy="5712951"/>
          </a:xfrm>
          <a:prstGeom prst="snip2DiagRect">
            <a:avLst/>
          </a:prstGeom>
          <a:solidFill>
            <a:schemeClr val="accent6">
              <a:lumMod val="75000"/>
              <a:alpha val="48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3486" r="5857" b="8048"/>
          <a:stretch/>
        </p:blipFill>
        <p:spPr>
          <a:xfrm rot="20722299">
            <a:off x="6793113" y="1310816"/>
            <a:ext cx="2303318" cy="2021761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9602" y="1351992"/>
            <a:ext cx="6400800" cy="4370040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 открытым огнем обращаться опасно!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 жги ты ни свечки, ни спички напрасно.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 если зажег — никуда не роняй: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Прожорливо пламя горячее, знай!</a:t>
            </a:r>
          </a:p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 если случилось свечу уронить,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Бросайся огонь без заминки тушить: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Материей плотной, тяжелой накрой,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 после залей поскорее водой!</a:t>
            </a:r>
          </a:p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Дым и огонь не к добру, так и знай,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Взрослых на помощь скорей призывай,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в «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01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 поскорее звони: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Срочно пожарных! Помогут они!</a:t>
            </a:r>
          </a:p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под кроватью не прячься – учти,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Что от огня просто так не уйти.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 оставайся в квартире с огнем,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 выбирайся доступным путем: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Мокрым платком нос и рот завяжи,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 двери входной через дым поспеши!</a:t>
            </a: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815">
            <a:off x="-31956" y="1544037"/>
            <a:ext cx="2298308" cy="1717831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003">
            <a:off x="6641352" y="3510153"/>
            <a:ext cx="2606840" cy="1870723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135"/>
            <a:ext cx="2259714" cy="275211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Box 7"/>
          <p:cNvSpPr txBox="1"/>
          <p:nvPr/>
        </p:nvSpPr>
        <p:spPr>
          <a:xfrm>
            <a:off x="2169256" y="5661248"/>
            <a:ext cx="5472608" cy="954107"/>
          </a:xfrm>
          <a:prstGeom prst="rect">
            <a:avLst/>
          </a:prstGeom>
          <a:solidFill>
            <a:schemeClr val="lt1">
              <a:alpha val="29000"/>
            </a:schemeClr>
          </a:solidFill>
          <a:ln>
            <a:solidFill>
              <a:srgbClr val="34B2A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C00000"/>
                </a:solidFill>
                <a:latin typeface="Bookman Old Style" pitchFamily="18" charset="0"/>
                <a:ea typeface="DilleniaUPC"/>
                <a:cs typeface="DilleniaUPC"/>
              </a:rPr>
              <a:t>Экстренный вызов пожарных и спасателей – 01,112 </a:t>
            </a:r>
            <a:br>
              <a:rPr lang="ru-RU" sz="1400" b="1" dirty="0">
                <a:solidFill>
                  <a:srgbClr val="C00000"/>
                </a:solidFill>
                <a:latin typeface="Bookman Old Style" pitchFamily="18" charset="0"/>
                <a:ea typeface="DilleniaUPC"/>
                <a:cs typeface="DilleniaUPC"/>
              </a:rPr>
            </a:br>
            <a:r>
              <a:rPr lang="ru-RU" sz="1400" b="1" dirty="0">
                <a:solidFill>
                  <a:srgbClr val="C00000"/>
                </a:solidFill>
                <a:latin typeface="Bookman Old Style" pitchFamily="18" charset="0"/>
                <a:ea typeface="DilleniaUPC"/>
                <a:cs typeface="DilleniaUPC"/>
              </a:rPr>
              <a:t>Пресс-служба – (342) 2-104-393 , 210-44-36 </a:t>
            </a:r>
            <a:br>
              <a:rPr lang="ru-RU" sz="1400" b="1" dirty="0">
                <a:solidFill>
                  <a:srgbClr val="C00000"/>
                </a:solidFill>
                <a:latin typeface="Bookman Old Style" pitchFamily="18" charset="0"/>
                <a:ea typeface="DilleniaUPC"/>
                <a:cs typeface="DilleniaUPC"/>
              </a:rPr>
            </a:br>
            <a:r>
              <a:rPr lang="ru-RU" sz="1400" b="1" dirty="0">
                <a:solidFill>
                  <a:srgbClr val="C00000"/>
                </a:solidFill>
                <a:latin typeface="Bookman Old Style" pitchFamily="18" charset="0"/>
                <a:ea typeface="DilleniaUPC"/>
                <a:cs typeface="DilleniaUPC"/>
              </a:rPr>
              <a:t>Единый телефон доверия Главного управления МЧС России по Пермскому краю – (342) 210-45-67</a:t>
            </a:r>
          </a:p>
        </p:txBody>
      </p:sp>
    </p:spTree>
    <p:extLst>
      <p:ext uri="{BB962C8B-B14F-4D97-AF65-F5344CB8AC3E}">
        <p14:creationId xmlns:p14="http://schemas.microsoft.com/office/powerpoint/2010/main" val="1876806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BatangChe</vt:lpstr>
      <vt:lpstr>Arial</vt:lpstr>
      <vt:lpstr>Bookman Old Style</vt:lpstr>
      <vt:lpstr>Calibri</vt:lpstr>
      <vt:lpstr>DilleniaUPC</vt:lpstr>
      <vt:lpstr>Тема Office</vt:lpstr>
      <vt:lpstr>ПАМЯТКА ДЕТЯМ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Каспер</dc:creator>
  <cp:lastModifiedBy>Irbis</cp:lastModifiedBy>
  <cp:revision>6</cp:revision>
  <dcterms:created xsi:type="dcterms:W3CDTF">2015-07-31T00:59:03Z</dcterms:created>
  <dcterms:modified xsi:type="dcterms:W3CDTF">2015-08-02T13:56:40Z</dcterms:modified>
</cp:coreProperties>
</file>