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6"/>
  </p:notesMasterIdLst>
  <p:sldIdLst>
    <p:sldId id="264" r:id="rId2"/>
    <p:sldId id="260" r:id="rId3"/>
    <p:sldId id="257" r:id="rId4"/>
    <p:sldId id="265" r:id="rId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849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EAE8F-0A9A-4287-81A8-8D065318E11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DA1FB-F6FB-405C-A82A-ED1694D48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1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482F-CC0F-4476-BEF5-63FC98E62B32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01C1-7F86-41F4-BC79-D893C2689B40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9BA3-3865-4359-A8AA-3A73ADD1F968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76DA-FC37-47CD-BC97-8935D8E43525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E721-FC25-492B-BACF-BA3FA25431A1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2A6C-8647-475A-8D0D-ED1AE79F6F10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2EFE-6BE3-40C0-9BF5-8060964E22C7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A7A6-7F91-4EB9-ADB4-1C5EE868CC33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CA55-3291-441B-BBA6-56EF2AE6E399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EBD5-CF90-4B9A-AF6C-00B7836E6B07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C67-44C5-4873-8B56-5C8BB1FF5192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6E1BC-9D34-4975-82CC-A43C4E3503F2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9" y="764704"/>
            <a:ext cx="5184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 бюджета 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Ножовского сельского поселения 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01.01.2020 года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Света\Desktop\документы\картинки поздравления\Герб_ЧМР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" y="45743"/>
            <a:ext cx="1108129" cy="1402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5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Исполнение бюджета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 smtClean="0"/>
              <a:t>Ножовского</a:t>
            </a:r>
            <a:r>
              <a:rPr lang="ru-RU" b="1" dirty="0" smtClean="0"/>
              <a:t> сельского поселения на 01.01.2020 года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649031"/>
              </p:ext>
            </p:extLst>
          </p:nvPr>
        </p:nvGraphicFramePr>
        <p:xfrm>
          <a:off x="285720" y="2165707"/>
          <a:ext cx="5806325" cy="3573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7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70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6221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Показатели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Уточненный план на 2019 год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Исполнено на 01.01.2020 года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% исполнения к плану на 01.01.2020 года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34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Доходы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12646,33766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12891,72123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05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Расходы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13027,70000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12994,39624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99,7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14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Дефицит (-), </a:t>
                      </a:r>
                      <a:r>
                        <a:rPr lang="ru-RU" sz="2000" b="1" dirty="0" err="1" smtClean="0">
                          <a:latin typeface="+mj-lt"/>
                        </a:rPr>
                        <a:t>профицит</a:t>
                      </a:r>
                      <a:r>
                        <a:rPr lang="ru-RU" sz="2000" b="1" dirty="0" smtClean="0">
                          <a:latin typeface="+mj-lt"/>
                        </a:rPr>
                        <a:t> (+)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-381,36234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-102,67501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cs typeface="Times New Roman" pitchFamily="18" charset="0"/>
              </a:rPr>
              <a:t>Исполнение доходов </a:t>
            </a:r>
            <a:br>
              <a:rPr lang="ru-RU" sz="3000" b="1" dirty="0" smtClean="0">
                <a:cs typeface="Times New Roman" pitchFamily="18" charset="0"/>
              </a:rPr>
            </a:br>
            <a:r>
              <a:rPr lang="ru-RU" sz="3000" b="1" dirty="0" err="1" smtClean="0">
                <a:cs typeface="Times New Roman" pitchFamily="18" charset="0"/>
              </a:rPr>
              <a:t>Ножовского</a:t>
            </a:r>
            <a:r>
              <a:rPr lang="ru-RU" sz="3000" b="1" dirty="0" smtClean="0">
                <a:cs typeface="Times New Roman" pitchFamily="18" charset="0"/>
              </a:rPr>
              <a:t> сельского поселения </a:t>
            </a:r>
            <a:br>
              <a:rPr lang="ru-RU" sz="3000" b="1" dirty="0" smtClean="0">
                <a:cs typeface="Times New Roman" pitchFamily="18" charset="0"/>
              </a:rPr>
            </a:br>
            <a:r>
              <a:rPr lang="ru-RU" sz="3000" b="1" dirty="0" smtClean="0">
                <a:cs typeface="Times New Roman" pitchFamily="18" charset="0"/>
              </a:rPr>
              <a:t>на 01.01.2020 года</a:t>
            </a:r>
            <a:endParaRPr lang="ru-RU" sz="3000" dirty="0"/>
          </a:p>
        </p:txBody>
      </p:sp>
      <p:graphicFrame>
        <p:nvGraphicFramePr>
          <p:cNvPr id="1026" name="Диаграмма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853123"/>
              </p:ext>
            </p:extLst>
          </p:nvPr>
        </p:nvGraphicFramePr>
        <p:xfrm>
          <a:off x="1691680" y="1988840"/>
          <a:ext cx="5616624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Лист" r:id="rId3" imgW="11795760" imgH="11795618" progId="Excel.Sheet.8">
                  <p:embed/>
                </p:oleObj>
              </mc:Choice>
              <mc:Fallback>
                <p:oleObj name="Лист" r:id="rId3" imgW="11795760" imgH="11795618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988840"/>
                        <a:ext cx="5616624" cy="38884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cs typeface="Times New Roman" pitchFamily="18" charset="0"/>
              </a:rPr>
              <a:t>Исполнение расходов</a:t>
            </a:r>
            <a:br>
              <a:rPr lang="ru-RU" sz="3000" b="1" dirty="0" smtClean="0">
                <a:cs typeface="Times New Roman" pitchFamily="18" charset="0"/>
              </a:rPr>
            </a:br>
            <a:r>
              <a:rPr lang="ru-RU" sz="3000" b="1" dirty="0" err="1" smtClean="0">
                <a:cs typeface="Times New Roman" pitchFamily="18" charset="0"/>
              </a:rPr>
              <a:t>Ножовского</a:t>
            </a:r>
            <a:r>
              <a:rPr lang="ru-RU" sz="3000" b="1" dirty="0" smtClean="0">
                <a:cs typeface="Times New Roman" pitchFamily="18" charset="0"/>
              </a:rPr>
              <a:t> сельского поселения </a:t>
            </a:r>
            <a:br>
              <a:rPr lang="ru-RU" sz="3000" b="1" dirty="0" smtClean="0">
                <a:cs typeface="Times New Roman" pitchFamily="18" charset="0"/>
              </a:rPr>
            </a:br>
            <a:r>
              <a:rPr lang="ru-RU" sz="3000" b="1" dirty="0" smtClean="0">
                <a:cs typeface="Times New Roman" pitchFamily="18" charset="0"/>
              </a:rPr>
              <a:t>на 01.01.2020 года</a:t>
            </a:r>
            <a:endParaRPr lang="ru-RU" sz="3000" dirty="0"/>
          </a:p>
        </p:txBody>
      </p:sp>
      <p:graphicFrame>
        <p:nvGraphicFramePr>
          <p:cNvPr id="1026" name="Диаграмма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457326"/>
              </p:ext>
            </p:extLst>
          </p:nvPr>
        </p:nvGraphicFramePr>
        <p:xfrm>
          <a:off x="1403648" y="1844824"/>
          <a:ext cx="5616623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Лист" r:id="rId3" imgW="11788105" imgH="11787943" progId="Excel.Sheet.8">
                  <p:embed/>
                </p:oleObj>
              </mc:Choice>
              <mc:Fallback>
                <p:oleObj name="Лист" r:id="rId3" imgW="11788105" imgH="11787943" progId="Excel.Sheet.8">
                  <p:embed/>
                  <p:pic>
                    <p:nvPicPr>
                      <p:cNvPr id="1026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844824"/>
                        <a:ext cx="5616623" cy="37444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067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50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Лист</vt:lpstr>
      <vt:lpstr>Презентация PowerPoint</vt:lpstr>
      <vt:lpstr>Исполнение бюджета  Ножовского сельского поселения на 01.01.2020 года</vt:lpstr>
      <vt:lpstr>Исполнение доходов  Ножовского сельского поселения  на 01.01.2020 года</vt:lpstr>
      <vt:lpstr>Исполнение расходов Ножовского сельского поселения  на 01.01.2020 года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Оханского муниципального района за девять месяцев 2014 года</dc:title>
  <dc:creator>1</dc:creator>
  <cp:lastModifiedBy>Irbis</cp:lastModifiedBy>
  <cp:revision>202</cp:revision>
  <cp:lastPrinted>2019-08-07T09:15:19Z</cp:lastPrinted>
  <dcterms:modified xsi:type="dcterms:W3CDTF">2020-01-27T07:05:40Z</dcterms:modified>
</cp:coreProperties>
</file>