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6"/>
  </p:notesMasterIdLst>
  <p:sldIdLst>
    <p:sldId id="264" r:id="rId2"/>
    <p:sldId id="260" r:id="rId3"/>
    <p:sldId id="257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49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AE8F-0A9A-4287-81A8-8D065318E11A}" type="datetimeFigureOut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DA1FB-F6FB-405C-A82A-ED1694D48C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482F-CC0F-4476-BEF5-63FC98E62B32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1C1-7F86-41F4-BC79-D893C2689B40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9BA3-3865-4359-A8AA-3A73ADD1F968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76DA-FC37-47CD-BC97-8935D8E43525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E721-FC25-492B-BACF-BA3FA25431A1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A6C-8647-475A-8D0D-ED1AE79F6F10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2EFE-6BE3-40C0-9BF5-8060964E22C7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A7A6-7F91-4EB9-ADB4-1C5EE868CC33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A55-3291-441B-BBA6-56EF2AE6E399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EBD5-CF90-4B9A-AF6C-00B7836E6B07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3C67-44C5-4873-8B56-5C8BB1FF5192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E1BC-9D34-4975-82CC-A43C4E3503F2}" type="datetime1">
              <a:rPr lang="ru-RU" smtClean="0"/>
              <a:pPr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9" y="764704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 бюджета </a:t>
            </a:r>
          </a:p>
          <a:p>
            <a:pPr algn="ctr"/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Ножовского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01.05.2019 года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Света\Desktop\документы\картинки поздравления\Герб_ЧМР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1" y="45743"/>
            <a:ext cx="1108129" cy="1402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5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Исполнение бюджета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Ножовского</a:t>
            </a:r>
            <a:r>
              <a:rPr lang="ru-RU" b="1" dirty="0" smtClean="0"/>
              <a:t> сельского поселения на 01.05.2019 года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65707"/>
          <a:ext cx="8644003" cy="381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397011"/>
                <a:gridCol w="1397011"/>
                <a:gridCol w="1397011"/>
                <a:gridCol w="1440667"/>
                <a:gridCol w="1440667"/>
              </a:tblGrid>
              <a:tr h="106221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Показатели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Уточненный план на 2019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План на 01.05.2019</a:t>
                      </a:r>
                      <a:r>
                        <a:rPr lang="ru-RU" sz="1600" b="1" baseline="0" dirty="0" smtClean="0">
                          <a:latin typeface="+mj-lt"/>
                        </a:rPr>
                        <a:t> </a:t>
                      </a:r>
                      <a:r>
                        <a:rPr lang="ru-RU" sz="1600" b="1" dirty="0" smtClean="0">
                          <a:latin typeface="+mj-lt"/>
                        </a:rPr>
                        <a:t>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Исполнено на 01.05.2019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уточненному плану на 2019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плану на 01.05.2019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7734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Доходы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12501,97397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5088,30259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4651,47414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72705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Расходы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11921,06138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6141,19298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3675,75587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31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60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8714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Дефицит (-), </a:t>
                      </a:r>
                      <a:r>
                        <a:rPr lang="ru-RU" sz="2000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sz="2000" b="1" dirty="0" smtClean="0">
                          <a:latin typeface="+mj-lt"/>
                        </a:rPr>
                        <a:t> (+)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-440,70000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-1052,89039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+975,71827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доходов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01.05.2019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874713" y="1772816"/>
          <a:ext cx="7608887" cy="439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9801283" imgH="4667152" progId="Excel.Sheet.8">
                  <p:embed/>
                </p:oleObj>
              </mc:Choice>
              <mc:Fallback>
                <p:oleObj name="Worksheet" r:id="rId4" imgW="9801283" imgH="4667152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1772816"/>
                        <a:ext cx="7608887" cy="439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расходов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01.05.2019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1377950" y="1844824"/>
          <a:ext cx="7082482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Worksheet" r:id="rId4" imgW="9429844" imgH="4876890" progId="Excel.Sheet.8">
                  <p:embed/>
                </p:oleObj>
              </mc:Choice>
              <mc:Fallback>
                <p:oleObj name="Worksheet" r:id="rId4" imgW="9429844" imgH="4876890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1844824"/>
                        <a:ext cx="7082482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67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Worksheet</vt:lpstr>
      <vt:lpstr>Презентация PowerPoint</vt:lpstr>
      <vt:lpstr>Исполнение бюджета  Ножовского сельского поселения на 01.05.2019 года</vt:lpstr>
      <vt:lpstr>Исполнение доходов  Ножовского сельского поселения  на 01.05.2019 года</vt:lpstr>
      <vt:lpstr>Исполнение расходов Ножовского сельского поселения  на 01.05.2019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Оханского муниципального района за девять месяцев 2014 года</dc:title>
  <dc:creator>1</dc:creator>
  <cp:lastModifiedBy>Irbis</cp:lastModifiedBy>
  <cp:revision>135</cp:revision>
  <dcterms:modified xsi:type="dcterms:W3CDTF">2019-05-23T07:47:15Z</dcterms:modified>
</cp:coreProperties>
</file>