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6"/>
  </p:notesMasterIdLst>
  <p:sldIdLst>
    <p:sldId id="264" r:id="rId2"/>
    <p:sldId id="260" r:id="rId3"/>
    <p:sldId id="257" r:id="rId4"/>
    <p:sldId id="26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849" autoAdjust="0"/>
  </p:normalViewPr>
  <p:slideViewPr>
    <p:cSldViewPr>
      <p:cViewPr varScale="1">
        <p:scale>
          <a:sx n="68" d="100"/>
          <a:sy n="68" d="100"/>
        </p:scale>
        <p:origin x="40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EAE8F-0A9A-4287-81A8-8D065318E11A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DA1FB-F6FB-405C-A82A-ED1694D48C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678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482F-CC0F-4476-BEF5-63FC98E62B32}" type="datetime1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01C1-7F86-41F4-BC79-D893C2689B40}" type="datetime1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9BA3-3865-4359-A8AA-3A73ADD1F968}" type="datetime1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576DA-FC37-47CD-BC97-8935D8E43525}" type="datetime1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E721-FC25-492B-BACF-BA3FA25431A1}" type="datetime1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2A6C-8647-475A-8D0D-ED1AE79F6F10}" type="datetime1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72EFE-6BE3-40C0-9BF5-8060964E22C7}" type="datetime1">
              <a:rPr lang="ru-RU" smtClean="0"/>
              <a:pPr/>
              <a:t>26.02.2018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A7A6-7F91-4EB9-ADB4-1C5EE868CC33}" type="datetime1">
              <a:rPr lang="ru-RU" smtClean="0"/>
              <a:pPr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CA55-3291-441B-BBA6-56EF2AE6E399}" type="datetime1">
              <a:rPr lang="ru-RU" smtClean="0"/>
              <a:pPr/>
              <a:t>26.02.2018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EBD5-CF90-4B9A-AF6C-00B7836E6B07}" type="datetime1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63C67-44C5-4873-8B56-5C8BB1FF5192}" type="datetime1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6E1BC-9D34-4975-82CC-A43C4E3503F2}" type="datetime1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_____Microsoft_Excel_97-2003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_____Microsoft_Excel_97-2003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43809" y="764704"/>
            <a:ext cx="51845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 бюджета </a:t>
            </a:r>
          </a:p>
          <a:p>
            <a:pPr algn="ctr"/>
            <a:r>
              <a:rPr lang="ru-RU" sz="4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Ножовского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</a:p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01.07.2017 года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Света\Desktop\документы\картинки поздравления\Герб_ЧМР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1" y="45743"/>
            <a:ext cx="1108129" cy="14020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151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Исполнение бюджета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err="1" smtClean="0"/>
              <a:t>Ножовского</a:t>
            </a:r>
            <a:r>
              <a:rPr lang="ru-RU" b="1" dirty="0" smtClean="0"/>
              <a:t> сельского поселения на 01.07.2017 года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165707"/>
          <a:ext cx="8644003" cy="3816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397011"/>
                <a:gridCol w="1397011"/>
                <a:gridCol w="1397011"/>
                <a:gridCol w="1440667"/>
                <a:gridCol w="1440667"/>
              </a:tblGrid>
              <a:tr h="106221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Показатели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Уточненный план на 2017 год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План на 01.07.2017 года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Исполнено на 01.07.2017 года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% исполнения к уточненному плану на 2017 год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+mj-lt"/>
                        </a:rPr>
                        <a:t>% исполнения к плану на 01.07.2017 года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</a:tr>
              <a:tr h="77346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Доходы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13354,87064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7181,15000</a:t>
                      </a:r>
                    </a:p>
                    <a:p>
                      <a:pPr algn="r"/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6688,60591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50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93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72705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Расходы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14083,87604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5944,86327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5148,77154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37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87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</a:tr>
              <a:tr h="87142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Дефицит (-), </a:t>
                      </a:r>
                      <a:r>
                        <a:rPr lang="ru-RU" sz="2000" b="1" dirty="0" err="1" smtClean="0">
                          <a:latin typeface="+mj-lt"/>
                        </a:rPr>
                        <a:t>профицит</a:t>
                      </a:r>
                      <a:r>
                        <a:rPr lang="ru-RU" sz="2000" b="1" dirty="0" smtClean="0">
                          <a:latin typeface="+mj-lt"/>
                        </a:rPr>
                        <a:t> (+)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-729,00540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+1236,28673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+mj-lt"/>
                        </a:rPr>
                        <a:t>+1539,83437</a:t>
                      </a:r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b="1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cs typeface="Times New Roman" pitchFamily="18" charset="0"/>
              </a:rPr>
              <a:t>Исполнение доходов </a:t>
            </a:r>
            <a:br>
              <a:rPr lang="ru-RU" sz="3000" b="1" dirty="0" smtClean="0">
                <a:cs typeface="Times New Roman" pitchFamily="18" charset="0"/>
              </a:rPr>
            </a:br>
            <a:r>
              <a:rPr lang="ru-RU" sz="3000" b="1" dirty="0" err="1" smtClean="0">
                <a:cs typeface="Times New Roman" pitchFamily="18" charset="0"/>
              </a:rPr>
              <a:t>Ножовского</a:t>
            </a:r>
            <a:r>
              <a:rPr lang="ru-RU" sz="3000" b="1" dirty="0" smtClean="0">
                <a:cs typeface="Times New Roman" pitchFamily="18" charset="0"/>
              </a:rPr>
              <a:t> сельского поселения </a:t>
            </a:r>
            <a:br>
              <a:rPr lang="ru-RU" sz="3000" b="1" dirty="0" smtClean="0">
                <a:cs typeface="Times New Roman" pitchFamily="18" charset="0"/>
              </a:rPr>
            </a:br>
            <a:r>
              <a:rPr lang="ru-RU" sz="3000" b="1" dirty="0" smtClean="0">
                <a:cs typeface="Times New Roman" pitchFamily="18" charset="0"/>
              </a:rPr>
              <a:t>на 01.07.2017 года</a:t>
            </a:r>
            <a:endParaRPr lang="ru-RU" sz="3000" dirty="0"/>
          </a:p>
        </p:txBody>
      </p:sp>
      <p:graphicFrame>
        <p:nvGraphicFramePr>
          <p:cNvPr id="1026" name="Диаграмма 3"/>
          <p:cNvGraphicFramePr>
            <a:graphicFrameLocks noGrp="1"/>
          </p:cNvGraphicFramePr>
          <p:nvPr>
            <p:ph idx="1"/>
          </p:nvPr>
        </p:nvGraphicFramePr>
        <p:xfrm>
          <a:off x="684213" y="2397125"/>
          <a:ext cx="7704137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4" imgW="10915599" imgH="4848277" progId="Excel.Sheet.8">
                  <p:embed/>
                </p:oleObj>
              </mc:Choice>
              <mc:Fallback>
                <p:oleObj name="Worksheet" r:id="rId4" imgW="10915599" imgH="4848277" progId="Excel.Sheet.8">
                  <p:embed/>
                  <p:pic>
                    <p:nvPicPr>
                      <p:cNvPr id="0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397125"/>
                        <a:ext cx="7704137" cy="342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cs typeface="Times New Roman" pitchFamily="18" charset="0"/>
              </a:rPr>
              <a:t>Исполнение расходов</a:t>
            </a:r>
            <a:br>
              <a:rPr lang="ru-RU" sz="3000" b="1" dirty="0" smtClean="0">
                <a:cs typeface="Times New Roman" pitchFamily="18" charset="0"/>
              </a:rPr>
            </a:br>
            <a:r>
              <a:rPr lang="ru-RU" sz="3000" b="1" dirty="0" err="1" smtClean="0">
                <a:cs typeface="Times New Roman" pitchFamily="18" charset="0"/>
              </a:rPr>
              <a:t>Ножовского</a:t>
            </a:r>
            <a:r>
              <a:rPr lang="ru-RU" sz="3000" b="1" dirty="0" smtClean="0">
                <a:cs typeface="Times New Roman" pitchFamily="18" charset="0"/>
              </a:rPr>
              <a:t> сельского поселения </a:t>
            </a:r>
            <a:br>
              <a:rPr lang="ru-RU" sz="3000" b="1" dirty="0" smtClean="0">
                <a:cs typeface="Times New Roman" pitchFamily="18" charset="0"/>
              </a:rPr>
            </a:br>
            <a:r>
              <a:rPr lang="ru-RU" sz="3000" b="1" dirty="0" smtClean="0">
                <a:cs typeface="Times New Roman" pitchFamily="18" charset="0"/>
              </a:rPr>
              <a:t>на 01.07.2017 года</a:t>
            </a:r>
            <a:endParaRPr lang="ru-RU" sz="3000" dirty="0"/>
          </a:p>
        </p:txBody>
      </p:sp>
      <p:graphicFrame>
        <p:nvGraphicFramePr>
          <p:cNvPr id="1026" name="Диаграмма 3"/>
          <p:cNvGraphicFramePr>
            <a:graphicFrameLocks noGrp="1"/>
          </p:cNvGraphicFramePr>
          <p:nvPr>
            <p:ph idx="1"/>
          </p:nvPr>
        </p:nvGraphicFramePr>
        <p:xfrm>
          <a:off x="611188" y="1924050"/>
          <a:ext cx="7662862" cy="415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Worksheet" r:id="rId4" imgW="10124942" imgH="5486400" progId="Excel.Sheet.8">
                  <p:embed/>
                </p:oleObj>
              </mc:Choice>
              <mc:Fallback>
                <p:oleObj name="Worksheet" r:id="rId4" imgW="10124942" imgH="5486400" progId="Excel.Sheet.8">
                  <p:embed/>
                  <p:pic>
                    <p:nvPicPr>
                      <p:cNvPr id="0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924050"/>
                        <a:ext cx="7662862" cy="415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68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Worksheet</vt:lpstr>
      <vt:lpstr>Презентация PowerPoint</vt:lpstr>
      <vt:lpstr>Исполнение бюджета  Ножовского сельского поселения на 01.07.2017 года</vt:lpstr>
      <vt:lpstr>Исполнение доходов  Ножовского сельского поселения  на 01.07.2017 года</vt:lpstr>
      <vt:lpstr>Исполнение расходов Ножовского сельского поселения  на 01.07.2017 года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Оханского муниципального района за девять месяцев 2014 года</dc:title>
  <dc:creator>1</dc:creator>
  <cp:lastModifiedBy>Irbis</cp:lastModifiedBy>
  <cp:revision>98</cp:revision>
  <dcterms:modified xsi:type="dcterms:W3CDTF">2018-02-26T09:27:45Z</dcterms:modified>
</cp:coreProperties>
</file>