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58" r:id="rId16"/>
    <p:sldId id="259" r:id="rId17"/>
    <p:sldId id="273" r:id="rId18"/>
    <p:sldId id="274" r:id="rId19"/>
    <p:sldId id="275" r:id="rId20"/>
    <p:sldId id="276" r:id="rId21"/>
    <p:sldId id="282" r:id="rId22"/>
    <p:sldId id="283" r:id="rId23"/>
    <p:sldId id="281" r:id="rId24"/>
    <p:sldId id="284" r:id="rId25"/>
    <p:sldId id="285" r:id="rId26"/>
    <p:sldId id="286" r:id="rId27"/>
    <p:sldId id="287" r:id="rId28"/>
    <p:sldId id="277" r:id="rId29"/>
    <p:sldId id="278" r:id="rId30"/>
    <p:sldId id="292" r:id="rId31"/>
    <p:sldId id="279" r:id="rId32"/>
    <p:sldId id="280" r:id="rId33"/>
    <p:sldId id="288" r:id="rId34"/>
    <p:sldId id="289" r:id="rId35"/>
    <p:sldId id="290" r:id="rId36"/>
    <p:sldId id="291" r:id="rId37"/>
    <p:sldId id="293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3A2A2-93C0-4466-96E7-E3FBD58F69AA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63CCF-759C-4D99-9A6E-0223A8C3DF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3A2A2-93C0-4466-96E7-E3FBD58F69AA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63CCF-759C-4D99-9A6E-0223A8C3DF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3A2A2-93C0-4466-96E7-E3FBD58F69AA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63CCF-759C-4D99-9A6E-0223A8C3DF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3A2A2-93C0-4466-96E7-E3FBD58F69AA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63CCF-759C-4D99-9A6E-0223A8C3DF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3A2A2-93C0-4466-96E7-E3FBD58F69AA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63CCF-759C-4D99-9A6E-0223A8C3DF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3A2A2-93C0-4466-96E7-E3FBD58F69AA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63CCF-759C-4D99-9A6E-0223A8C3DF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3A2A2-93C0-4466-96E7-E3FBD58F69AA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63CCF-759C-4D99-9A6E-0223A8C3DF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3A2A2-93C0-4466-96E7-E3FBD58F69AA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63CCF-759C-4D99-9A6E-0223A8C3DF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3A2A2-93C0-4466-96E7-E3FBD58F69AA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63CCF-759C-4D99-9A6E-0223A8C3DF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3A2A2-93C0-4466-96E7-E3FBD58F69AA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63CCF-759C-4D99-9A6E-0223A8C3DF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3A2A2-93C0-4466-96E7-E3FBD58F69AA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63CCF-759C-4D99-9A6E-0223A8C3DF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3A2A2-93C0-4466-96E7-E3FBD58F69AA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63CCF-759C-4D99-9A6E-0223A8C3DFA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08439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«Библиотека </a:t>
            </a:r>
            <a:r>
              <a:rPr lang="ru-RU" b="1" dirty="0">
                <a:solidFill>
                  <a:srgbClr val="0000FF"/>
                </a:solidFill>
              </a:rPr>
              <a:t>и семья – грани взаимодействия»</a:t>
            </a:r>
            <a:br>
              <a:rPr lang="ru-RU" b="1" dirty="0">
                <a:solidFill>
                  <a:srgbClr val="0000FF"/>
                </a:solidFill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00760" y="5643578"/>
            <a:ext cx="2271706" cy="614370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ru-RU" sz="1600" b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  <a:t>Зав. Библиотекой </a:t>
            </a:r>
          </a:p>
          <a:p>
            <a:pPr>
              <a:spcBef>
                <a:spcPts val="0"/>
              </a:spcBef>
              <a:defRPr/>
            </a:pPr>
            <a:r>
              <a:rPr lang="ru-RU" sz="1600" b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  <a:t>А. Н. </a:t>
            </a:r>
            <a:r>
              <a:rPr lang="ru-RU" sz="1600" b="1" cap="all" dirty="0" err="1">
                <a:ln w="0"/>
                <a:effectLst>
                  <a:reflection blurRad="12700" stA="50000" endPos="50000" dist="5000" dir="5400000" sy="-100000" rotWithShape="0"/>
                </a:effectLst>
              </a:rPr>
              <a:t>Бобылева</a:t>
            </a:r>
            <a:endParaRPr lang="ru-RU" sz="4800" b="1" cap="all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71604" y="214290"/>
            <a:ext cx="60722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Муниципальное бюджетное учреждение культуры</a:t>
            </a:r>
            <a:br>
              <a:rPr lang="ru-RU" dirty="0" smtClean="0"/>
            </a:br>
            <a:r>
              <a:rPr lang="ru-RU" dirty="0" err="1" smtClean="0"/>
              <a:t>Частинская</a:t>
            </a:r>
            <a:r>
              <a:rPr lang="ru-RU" dirty="0" smtClean="0"/>
              <a:t> централизованная библиотечная система</a:t>
            </a:r>
            <a:br>
              <a:rPr lang="ru-RU" dirty="0" smtClean="0"/>
            </a:br>
            <a:r>
              <a:rPr lang="ru-RU" dirty="0" err="1" smtClean="0"/>
              <a:t>Ножовская</a:t>
            </a:r>
            <a:r>
              <a:rPr lang="ru-RU" dirty="0" smtClean="0"/>
              <a:t> сельская библиотека - музей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8674" name="Picture 2" descr="C:\Users\Irbis\Desktop\ФОТО(2014)\DSCN47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476250"/>
            <a:ext cx="4211638" cy="3159125"/>
          </a:xfrm>
        </p:spPr>
      </p:pic>
      <p:pic>
        <p:nvPicPr>
          <p:cNvPr id="28675" name="Picture 2" descr="C:\Users\Irbis\Desktop\ФОТО(2014)\DSCN4728.JPG"/>
          <p:cNvPicPr>
            <a:picLocks noChangeAspect="1" noChangeArrowheads="1"/>
          </p:cNvPicPr>
          <p:nvPr/>
        </p:nvPicPr>
        <p:blipFill>
          <a:blip r:embed="rId3" cstate="print"/>
          <a:srcRect b="16190"/>
          <a:stretch>
            <a:fillRect/>
          </a:stretch>
        </p:blipFill>
        <p:spPr bwMode="auto">
          <a:xfrm>
            <a:off x="2916238" y="3357563"/>
            <a:ext cx="5292725" cy="332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2" descr="C:\Users\Irbis\Desktop\ФОТО(2014)\DSCN4714.JPG"/>
          <p:cNvPicPr>
            <a:picLocks noChangeAspect="1" noChangeArrowheads="1"/>
          </p:cNvPicPr>
          <p:nvPr/>
        </p:nvPicPr>
        <p:blipFill>
          <a:blip r:embed="rId4" cstate="print"/>
          <a:srcRect r="6944" b="12486"/>
          <a:stretch>
            <a:fillRect/>
          </a:stretch>
        </p:blipFill>
        <p:spPr bwMode="auto">
          <a:xfrm>
            <a:off x="4175125" y="0"/>
            <a:ext cx="496887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9698" name="Picture 2" descr="D:\My Pictures\Изображение 02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00113" y="620713"/>
            <a:ext cx="7704137" cy="5776912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0722" name="Picture 2" descr="D:\My Pictures\Изображение 04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4213" y="404813"/>
            <a:ext cx="8064500" cy="6046787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1746" name="Picture 2" descr="D:\My Pictures\Изображение 12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404813"/>
            <a:ext cx="8135938" cy="6100762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2770" name="Picture 2" descr="D:\My Pictures\Изображение 30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404813"/>
            <a:ext cx="8208963" cy="6156325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4339" name="Picture 2" descr="D:\My Pictures\Picture\Picture 001.jpg"/>
          <p:cNvPicPr>
            <a:picLocks noChangeAspect="1" noChangeArrowheads="1"/>
          </p:cNvPicPr>
          <p:nvPr/>
        </p:nvPicPr>
        <p:blipFill>
          <a:blip r:embed="rId2"/>
          <a:srcRect r="7176" b="15228"/>
          <a:stretch>
            <a:fillRect/>
          </a:stretch>
        </p:blipFill>
        <p:spPr bwMode="auto">
          <a:xfrm>
            <a:off x="323850" y="260350"/>
            <a:ext cx="8569325" cy="601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5362" name="Picture 2" descr="D:\My Pictures\фото\фото\Picture 48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12241"/>
          <a:stretch>
            <a:fillRect/>
          </a:stretch>
        </p:blipFill>
        <p:spPr>
          <a:xfrm>
            <a:off x="250825" y="692150"/>
            <a:ext cx="8642350" cy="5688013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«Коляда, коляда…»</a:t>
            </a:r>
            <a:endParaRPr lang="ru-RU" dirty="0"/>
          </a:p>
        </p:txBody>
      </p:sp>
      <p:pic>
        <p:nvPicPr>
          <p:cNvPr id="1026" name="Picture 2" descr="C:\Users\Irbis\Desktop\сем клуб\сем. клуб\IMG_12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285860"/>
            <a:ext cx="8072493" cy="53816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Вечер, посвященный мамам</a:t>
            </a:r>
            <a:endParaRPr lang="ru-RU" dirty="0"/>
          </a:p>
        </p:txBody>
      </p:sp>
      <p:pic>
        <p:nvPicPr>
          <p:cNvPr id="2050" name="Picture 2" descr="C:\Users\Irbis\Desktop\сем клуб\сем. клуб\DSCN03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000108"/>
            <a:ext cx="7572428" cy="56793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Irbis\Desktop\сем клуб\сем. клуб\DSCN03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85728"/>
            <a:ext cx="8096306" cy="6072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sz="4000" b="1" smtClean="0">
                <a:latin typeface="Arial" charset="0"/>
              </a:rPr>
              <a:t>Открытие семейного клуба «Домовёнок»</a:t>
            </a:r>
          </a:p>
        </p:txBody>
      </p:sp>
      <p:sp>
        <p:nvSpPr>
          <p:cNvPr id="2048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412875"/>
            <a:ext cx="7058025" cy="529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Экскурсия на животноводческий комплекс в село Верх-Рождество</a:t>
            </a:r>
            <a:endParaRPr lang="ru-RU" dirty="0"/>
          </a:p>
        </p:txBody>
      </p:sp>
      <p:pic>
        <p:nvPicPr>
          <p:cNvPr id="4098" name="Picture 2" descr="C:\Users\Irbis\Desktop\сем клуб\сем. клуб\DSCN1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214422"/>
            <a:ext cx="7143800" cy="5357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Irbis\Desktop\сем клуб\DSCN1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8286808" cy="6215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Irbis\Desktop\сем клуб\DSCN10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66"/>
            <a:ext cx="8103711" cy="60777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Экскурсия на колбасный цех, село Верх-Рождество</a:t>
            </a:r>
            <a:endParaRPr lang="ru-RU" dirty="0"/>
          </a:p>
        </p:txBody>
      </p:sp>
      <p:pic>
        <p:nvPicPr>
          <p:cNvPr id="9218" name="Picture 2" descr="C:\Users\Irbis\Desktop\сем клуб\DSCN09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142984"/>
            <a:ext cx="7215238" cy="54114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Встречаем Новый год</a:t>
            </a:r>
            <a:endParaRPr lang="ru-RU" dirty="0"/>
          </a:p>
        </p:txBody>
      </p:sp>
      <p:pic>
        <p:nvPicPr>
          <p:cNvPr id="12290" name="Picture 2" descr="C:\Users\Irbis\Desktop\сем клуб\DSCN12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142984"/>
            <a:ext cx="7215238" cy="54114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Irbis\Desktop\сем клуб\DSCN13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28604"/>
            <a:ext cx="7905805" cy="5929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Irbis\Desktop\сем клуб\DSCN13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8382058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Irbis\Desktop\сем клуб\DSCN13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8286808" cy="6215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Посиделки к Рождеству</a:t>
            </a:r>
            <a:endParaRPr lang="ru-RU" dirty="0"/>
          </a:p>
        </p:txBody>
      </p:sp>
      <p:pic>
        <p:nvPicPr>
          <p:cNvPr id="5122" name="Picture 2" descr="C:\Users\Irbis\Desktop\сем клуб\сем. клуб\DSCN13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3819"/>
          <a:stretch>
            <a:fillRect/>
          </a:stretch>
        </p:blipFill>
        <p:spPr bwMode="auto">
          <a:xfrm>
            <a:off x="642910" y="1000108"/>
            <a:ext cx="7957763" cy="5143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2241"/>
          <a:stretch>
            <a:fillRect/>
          </a:stretch>
        </p:blipFill>
        <p:spPr bwMode="auto">
          <a:xfrm>
            <a:off x="714348" y="714356"/>
            <a:ext cx="7814637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60350"/>
            <a:ext cx="8351837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D:\2016 год\ФОТО 2016\Рождественский переполох\DSCN13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71480"/>
            <a:ext cx="7810554" cy="58579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Школа родительской любви, по материалам Е. </a:t>
            </a:r>
            <a:r>
              <a:rPr lang="ru-RU" dirty="0" err="1" smtClean="0"/>
              <a:t>Бачевой</a:t>
            </a:r>
            <a:endParaRPr lang="ru-RU" dirty="0"/>
          </a:p>
        </p:txBody>
      </p:sp>
      <p:pic>
        <p:nvPicPr>
          <p:cNvPr id="7170" name="Picture 2" descr="C:\Users\Irbis\Desktop\сем клуб\DSCN05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500174"/>
            <a:ext cx="6517770" cy="4888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Irbis\Desktop\сем клуб\DSCN05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28604"/>
            <a:ext cx="7905805" cy="5929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Irbis\Desktop\сем клуб\IMG_12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8191557" cy="6143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Краеведческий турнир по истории и достопримечательностям Ножовки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Конкурсы читающих семей</a:t>
            </a:r>
            <a:endParaRPr lang="ru-RU" dirty="0"/>
          </a:p>
        </p:txBody>
      </p:sp>
      <p:pic>
        <p:nvPicPr>
          <p:cNvPr id="17410" name="Picture 2" descr="C:\Users\Irbis\Desktop\сем клуб\чит семь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285860"/>
            <a:ext cx="8001056" cy="53340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D:\My Pictures\Picture\Picture 0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28604"/>
            <a:ext cx="8191557" cy="6143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D:\My Pictures\Изображение\Изображение 0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8215370" cy="6161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8496300" cy="637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355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 t="19691"/>
          <a:stretch>
            <a:fillRect/>
          </a:stretch>
        </p:blipFill>
        <p:spPr>
          <a:xfrm>
            <a:off x="0" y="476250"/>
            <a:ext cx="9144000" cy="590391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4000" b="1" smtClean="0">
                <a:latin typeface="Arial" charset="0"/>
              </a:rPr>
              <a:t>«Воздушная стена пожеланий»</a:t>
            </a:r>
          </a:p>
        </p:txBody>
      </p:sp>
      <p:sp>
        <p:nvSpPr>
          <p:cNvPr id="2457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4579" name="Picture 4" descr="сем клуб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908050"/>
            <a:ext cx="7561263" cy="567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560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5603" name="Picture 4" descr="сем клу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88913"/>
            <a:ext cx="8675688" cy="650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77875"/>
          </a:xfrm>
        </p:spPr>
        <p:txBody>
          <a:bodyPr/>
          <a:lstStyle/>
          <a:p>
            <a:pPr eaLnBrk="1" hangingPunct="1"/>
            <a:r>
              <a:rPr lang="ru-RU" sz="3600" b="1" smtClean="0">
                <a:latin typeface="Arial" charset="0"/>
              </a:rPr>
              <a:t>Экскурсия по Частинскому району</a:t>
            </a:r>
          </a:p>
        </p:txBody>
      </p:sp>
      <p:pic>
        <p:nvPicPr>
          <p:cNvPr id="26626" name="Picture 2" descr="C:\Users\Irbis\Desktop\ФОТО(2014)\DSCN47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00113" y="981075"/>
            <a:ext cx="7632700" cy="5722938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7650" name="Picture 2" descr="C:\Users\Irbis\Desktop\ФОТО(2014)\DSCN470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4213" y="404813"/>
            <a:ext cx="7921625" cy="5940425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83</Words>
  <Application>Microsoft Office PowerPoint</Application>
  <PresentationFormat>Экран (4:3)</PresentationFormat>
  <Paragraphs>16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«Библиотека и семья – грани взаимодействия» </vt:lpstr>
      <vt:lpstr>Открытие семейного клуба «Домовёнок»</vt:lpstr>
      <vt:lpstr>Слайд 3</vt:lpstr>
      <vt:lpstr>Слайд 4</vt:lpstr>
      <vt:lpstr>Слайд 5</vt:lpstr>
      <vt:lpstr>«Воздушная стена пожеланий»</vt:lpstr>
      <vt:lpstr>Слайд 7</vt:lpstr>
      <vt:lpstr>Экскурсия по Частинскому району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«Коляда, коляда…»</vt:lpstr>
      <vt:lpstr>Вечер, посвященный мамам</vt:lpstr>
      <vt:lpstr>Слайд 19</vt:lpstr>
      <vt:lpstr>Экскурсия на животноводческий комплекс в село Верх-Рождество</vt:lpstr>
      <vt:lpstr>Слайд 21</vt:lpstr>
      <vt:lpstr>Слайд 22</vt:lpstr>
      <vt:lpstr>Экскурсия на колбасный цех, село Верх-Рождество</vt:lpstr>
      <vt:lpstr>Встречаем Новый год</vt:lpstr>
      <vt:lpstr>Слайд 25</vt:lpstr>
      <vt:lpstr>Слайд 26</vt:lpstr>
      <vt:lpstr>Слайд 27</vt:lpstr>
      <vt:lpstr>Посиделки к Рождеству</vt:lpstr>
      <vt:lpstr>Слайд 29</vt:lpstr>
      <vt:lpstr>Слайд 30</vt:lpstr>
      <vt:lpstr>Школа родительской любви, по материалам Е. Бачевой</vt:lpstr>
      <vt:lpstr>Слайд 32</vt:lpstr>
      <vt:lpstr>Слайд 33</vt:lpstr>
      <vt:lpstr>Краеведческий турнир по истории и достопримечательностям Ножовки</vt:lpstr>
      <vt:lpstr>Конкурсы читающих семей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«Библиотека и семья – грани взаимодействия»</dc:title>
  <dc:creator>Irbis</dc:creator>
  <cp:lastModifiedBy>Гость</cp:lastModifiedBy>
  <cp:revision>1</cp:revision>
  <dcterms:created xsi:type="dcterms:W3CDTF">2017-03-11T06:57:29Z</dcterms:created>
  <dcterms:modified xsi:type="dcterms:W3CDTF">2017-03-14T18:16:27Z</dcterms:modified>
</cp:coreProperties>
</file>